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3vCXL8ZDh8" TargetMode="External"/><Relationship Id="rId2" Type="http://schemas.openxmlformats.org/officeDocument/2006/relationships/hyperlink" Target="https://youtu.be/qRebc-MV6z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630128"/>
          </a:xfrm>
        </p:spPr>
        <p:txBody>
          <a:bodyPr/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 ДАН ОСОБА СА АУТИЗМОМ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92" y="4525065"/>
            <a:ext cx="8791575" cy="1655762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/>
              <a:t>                                                              </a:t>
            </a:r>
            <a:r>
              <a:rPr lang="sr-Cyrl-R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Данијела Јанковић – дефектолог</a:t>
            </a:r>
          </a:p>
          <a:p>
            <a:r>
              <a:rPr lang="sr-Cyrl-R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Весна јевтић – ранковић -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11190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0939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обележава?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1412" y="1328468"/>
            <a:ext cx="9905999" cy="4462733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Сваке године 2. априла се обележава Светски дан особа са аутизмом почев од 2008. године.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најновијим истраживањима аутизам се јавља код 1 детета на 100 рођених.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Учесталост аутизма је иста у свим срединама без обзира на расну, националну припадност и социјални статус.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 године се обележава под </a:t>
            </a:r>
            <a:r>
              <a:rPr lang="sr-Cyrl-RS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слоганом </a:t>
            </a:r>
            <a:r>
              <a:rPr lang="sr-Cyrl-RS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„СРЕЋНИЈА БУДУЋНОСТ ЗА АУТИЗАМ.“</a:t>
            </a:r>
            <a:endParaRPr lang="sr-Cyrl-R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Савез удружења Србије за помоћ особама са аутизмом позива доносиоце одлука у Србји да посвете време уклањању многобројних баријера које спречавају аутистичне особе у остваривању својих основних људских права</a:t>
            </a:r>
            <a:r>
              <a:rPr lang="sr-Cyrl-RS" sz="1900" dirty="0" smtClean="0">
                <a:solidFill>
                  <a:srgbClr val="595B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sr-Cyrl-RS" sz="1900" dirty="0">
              <a:solidFill>
                <a:srgbClr val="595B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sr-Cyrl-RS" dirty="0">
              <a:solidFill>
                <a:srgbClr val="595B61"/>
              </a:solidFill>
              <a:latin typeface="PT Serif"/>
            </a:endParaRPr>
          </a:p>
          <a:p>
            <a:endParaRPr lang="sr-Cyrl-RS" dirty="0">
              <a:solidFill>
                <a:srgbClr val="595B61"/>
              </a:solidFill>
              <a:latin typeface="PT Serif"/>
            </a:endParaRPr>
          </a:p>
          <a:p>
            <a:endParaRPr lang="sr-Cyrl-RS" dirty="0">
              <a:solidFill>
                <a:srgbClr val="595B61"/>
              </a:solidFill>
              <a:latin typeface="PT Serif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31" y="4787660"/>
            <a:ext cx="2950739" cy="1742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978" y="4787659"/>
            <a:ext cx="3674852" cy="1742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53" y="4787659"/>
            <a:ext cx="2815441" cy="17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1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3301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 аутизам није?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62974"/>
            <a:ext cx="9905999" cy="44282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Аутизам није ментална болест.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Аутизам не настаје због “хладних“ родитеља који недовољно обраћају пажњу на своју децу.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 са аутизмом нису неваспитана деца са проблемима у понашању.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Аутизам не настаје због емоционалне лишености и стреса.</a:t>
            </a:r>
          </a:p>
          <a:p>
            <a:pPr marL="0" indent="0" algn="just">
              <a:buNone/>
            </a:pPr>
            <a:endParaRPr lang="sr-Cyrl-R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rgbClr val="FFFFFF"/>
              </a:solidFill>
              <a:latin typeface="inherit"/>
            </a:endParaRP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36" y="4140322"/>
            <a:ext cx="31718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26" y="4140322"/>
            <a:ext cx="2905304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77" y="3278039"/>
            <a:ext cx="2118324" cy="29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5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тачно?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905999" cy="44196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су особе са аутизмом емотивне.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особе са аутизмом желе комуникацију.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особе са аутизмом могу да се образују.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особе са аутизмом могу да раде.</a:t>
            </a:r>
          </a:p>
          <a:p>
            <a:pPr marL="0" indent="0" algn="just">
              <a:buNone/>
            </a:pPr>
            <a:endParaRPr lang="sr-Cyrl-R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rgbClr val="FFFFFF"/>
              </a:solidFill>
              <a:latin typeface="inherit"/>
            </a:endParaRP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5" y="413600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79" y="4159732"/>
            <a:ext cx="31146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52" y="4159732"/>
            <a:ext cx="2609850" cy="1752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634377" y="3165894"/>
            <a:ext cx="2828925" cy="3010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91677" y="3459193"/>
            <a:ext cx="3338423" cy="27173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7973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 помоћи?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66490"/>
            <a:ext cx="9905999" cy="49688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Креирати индивидуалне програме од стране стручњака, терапеута, чланова породица.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 друштва. Научно је доказано да раним препознавањем и раном интервенцијом значајно може да се побољша животни исход особа са аутизмом.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Прихватањем.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Пружањм љубави, пажње и стрпљења од најранијег узраста.</a:t>
            </a:r>
          </a:p>
          <a:p>
            <a:pPr algn="just"/>
            <a:endParaRPr lang="sr-Cyrl-R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98" y="4175005"/>
            <a:ext cx="2970542" cy="226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830" y="4175005"/>
            <a:ext cx="3112339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969" y="4175004"/>
            <a:ext cx="2806371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9565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Симбол аутизма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68082"/>
            <a:ext cx="9905999" cy="5422863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 боја – боја пријатељства са особама са аутизмом.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 боја као симбол аутизма представља њихове недодирљиве светове у којем крију своја осећања  и радости.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Пуштање плавих балона симболизује подршку особама са аутизмом. </a:t>
            </a:r>
            <a:endParaRPr lang="sr-Cyrl-RS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Химна деце са аутизмом Србије је „Вилинска песма“. На овом линку можете да је послушате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https://youtu.be/qRebc-MV6zk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још једна дивна песма „Оргинал“ на линку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https://youtu.be/W3vCXL8ZDh8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sr-Cyrl-R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389" y="4474855"/>
            <a:ext cx="3893928" cy="221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838" y="4474855"/>
            <a:ext cx="2143125" cy="221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903" y="4474855"/>
            <a:ext cx="2466975" cy="22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7203"/>
          </a:xfrm>
        </p:spPr>
        <p:txBody>
          <a:bodyPr>
            <a:normAutofit/>
          </a:bodyPr>
          <a:lstStyle/>
          <a:p>
            <a:r>
              <a:rPr lang="sr-Cyrl-RS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крај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78634"/>
            <a:ext cx="9905999" cy="50550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 другачији је сасвим у реду.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Прихватањем и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дозвољавањем да сви равноправно учествују у свакодневном животу чинимо овај свет бољим местом.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дозволи да се неко због својих разлика осећа лоше.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3459191"/>
            <a:ext cx="7184817" cy="30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1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2117964" y="629727"/>
            <a:ext cx="8791575" cy="1570007"/>
          </a:xfrm>
        </p:spPr>
        <p:txBody>
          <a:bodyPr>
            <a:normAutofit/>
          </a:bodyPr>
          <a:lstStyle/>
          <a:p>
            <a:r>
              <a:rPr lang="sr-Cyrl-RS" dirty="0"/>
              <a:t>                 ХВАЛА НА ПАЖЊИ!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64" y="3217653"/>
            <a:ext cx="7695931" cy="31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3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233</TotalTime>
  <Words>355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СВЕТСКИ ДАН ОСОБА СА АУТИЗМОМ</vt:lpstr>
      <vt:lpstr>Када се обележава?</vt:lpstr>
      <vt:lpstr>Шта аутизам није?</vt:lpstr>
      <vt:lpstr>Шта је тачно?</vt:lpstr>
      <vt:lpstr>Како помоћи?</vt:lpstr>
      <vt:lpstr>Симбол аутизма</vt:lpstr>
      <vt:lpstr>За крај</vt:lpstr>
      <vt:lpstr>                 ХВАЛА НА ПАЖЊИ!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СВЕТСКИ ДАН ОСОБА СА АУТИЗМОМ</dc:title>
  <dc:creator>Vladan Jankovic</dc:creator>
  <cp:lastModifiedBy>Admin</cp:lastModifiedBy>
  <cp:revision>18</cp:revision>
  <dcterms:created xsi:type="dcterms:W3CDTF">2021-04-02T14:06:39Z</dcterms:created>
  <dcterms:modified xsi:type="dcterms:W3CDTF">2022-04-04T11:29:24Z</dcterms:modified>
</cp:coreProperties>
</file>