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76" r:id="rId3"/>
    <p:sldId id="277" r:id="rId4"/>
    <p:sldId id="278" r:id="rId5"/>
    <p:sldId id="280" r:id="rId6"/>
    <p:sldId id="279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3/22/2021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3/22/2021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3/22/2021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3/22/2021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3/22/2021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1797745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 ДАН ОСОБА СА ДАУНОВИМ СИНДРОМОМ</a:t>
            </a:r>
            <a:endParaRPr lang="en-US" sz="4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416060"/>
            <a:ext cx="10087155" cy="1733910"/>
          </a:xfrm>
        </p:spPr>
        <p:txBody>
          <a:bodyPr>
            <a:normAutofit lnSpcReduction="10000"/>
          </a:bodyPr>
          <a:lstStyle/>
          <a:p>
            <a:endParaRPr lang="sr-Cyrl-RS" b="1" dirty="0" smtClean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b="1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b="1" dirty="0" smtClean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sr-Cyrl-RS" dirty="0" smtClean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Данијела Јанковић – дефектолог</a:t>
            </a:r>
          </a:p>
          <a:p>
            <a:r>
              <a:rPr lang="sr-Cyrl-RS" dirty="0" smtClean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Весна Јевтић Ранковић - педагог</a:t>
            </a:r>
          </a:p>
          <a:p>
            <a:pPr algn="r"/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67924"/>
          </a:xfrm>
        </p:spPr>
        <p:txBody>
          <a:bodyPr/>
          <a:lstStyle/>
          <a:p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се обележава?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551" y="1233577"/>
            <a:ext cx="9144000" cy="468715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Светски дан особа са Дауновим синдромом установљен је 2006. године.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 Даун потиче од имена енглеског лекара Џона Лангдона Дауна који је 1866. године први описао синдром, скоро 100 година пре него што је пронађен узрок Дауновог синдрома.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децембру 2011. године Генерална скупштина УН-а је прогласила 21. март 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Светски дан особа са Дауновим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синдромом,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се од 2012.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године у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 свету обележава сваке године.</a:t>
            </a:r>
            <a:endParaRPr lang="sr-Cyrl-RS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21.3. први дан пролећа симболично је изабран за тај дан, јер у основи Дауновог синдрома је присутност 3 хромозома уместо 2 хромозома на 21 хромозомском пару.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просеку се једно од  650 деце рађа са Дауновим синдромом.</a:t>
            </a:r>
            <a:endParaRPr lang="sr-Cyrl-R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деце рађа са Д</a:t>
            </a:r>
          </a:p>
          <a:p>
            <a:endParaRPr lang="sr-Cyrl-RS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45720" indent="0">
              <a:buNone/>
            </a:pPr>
            <a:endParaRPr lang="sr-Cyrl-RS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18" y="4002655"/>
            <a:ext cx="3717985" cy="2303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76" y="4002655"/>
            <a:ext cx="4977442" cy="23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555781"/>
          </a:xfrm>
        </p:spPr>
        <p:txBody>
          <a:bodyPr>
            <a:noAutofit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Циљ обележавања?</a:t>
            </a:r>
            <a:endParaRPr lang="sr-Cyrl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21434"/>
            <a:ext cx="9144000" cy="489418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Слоган под којим се ове године обележава Светски дан особа са Дауновим синдромом је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„ПОВЕЗИВАЊЕ“,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је настао као одговор на неопходност међусобног повезивања свих, а посебно особа са Дауновим синдромом, услед изолованости изазване пандемијом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ovid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</a:t>
            </a:r>
            <a:r>
              <a:rPr lang="sr-Cyrl-RS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Светски дан особа са Дауновим синдромом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2021. године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 за циљ да се сви људи са Дауновим синдромом ПОВЕЖУ једнако као и други, како би могли да: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идеје, искуства и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знање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снажују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једни друге и да се залажу за једнака права за особе са Дауновим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синдромом.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остигну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sr-Cyrl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35" y="3674853"/>
            <a:ext cx="2838091" cy="2298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738" y="3812808"/>
            <a:ext cx="3487950" cy="2202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166" y="4140679"/>
            <a:ext cx="2828925" cy="187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42045"/>
          </a:xfrm>
        </p:spPr>
        <p:txBody>
          <a:bodyPr/>
          <a:lstStyle/>
          <a:p>
            <a:r>
              <a:rPr lang="sr-Cyrl-R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Симбол овог дана?</a:t>
            </a:r>
            <a:endParaRPr lang="sr-Cyrl-R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04" y="3939186"/>
            <a:ext cx="3193931" cy="218865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0" y="1526875"/>
            <a:ext cx="9394166" cy="448874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Симбол овог дана су шарене чарапе, јер их особе са Дауновим синдромом не могу упарити.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Њиховим ношењем показује се подршка да се особе са Дауновим синдромом интегришу у друштво, да им се осигура место у вртићима, школама, а и на пословима.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Даунов синдром може да се јави у било којој породици на свету, без обзира на здраве родитеље, економску ситуцију и начин живота.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ПОШТУЈМО РАЗЛИЧИТОСТ, ЈЕР РАЗЛИКЕ </a:t>
            </a:r>
            <a:r>
              <a:rPr lang="sr-Cyrl-RS" sz="16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ПОСЕБНОСТ</a:t>
            </a:r>
            <a:r>
              <a:rPr lang="sr-Cyrl-R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RS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sr-Cyrl-R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sr-Cyrl-RS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140" y="3939186"/>
            <a:ext cx="3099344" cy="2188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146" y="3939186"/>
            <a:ext cx="2249113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667924"/>
          </a:xfrm>
        </p:spPr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Познате особе са Дауновим синдромом</a:t>
            </a:r>
            <a:endParaRPr lang="sr-Cyrl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33576"/>
            <a:ext cx="9144000" cy="5495027"/>
          </a:xfrm>
        </p:spPr>
        <p:txBody>
          <a:bodyPr/>
          <a:lstStyle/>
          <a:p>
            <a:pPr algn="just" fontAlgn="base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Pablo Pineda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први европљанин који има факултетску диплому. Завршио је психологију, а прослављен је и као глумац. У шпанском филму „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Tambien</a:t>
            </a:r>
            <a:r>
              <a:rPr lang="sr-Cyrl-R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глуми младића са Дауновим синдромом и награђен је за ту улогу.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Bernadette </a:t>
            </a:r>
            <a:r>
              <a:rPr lang="en-US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Resha</a:t>
            </a:r>
            <a:r>
              <a:rPr lang="sr-Cyrl-R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уметница, виолинисткиња и сликарка. Њени радови се појављују у телевизијским емисијама, рекламама, музичким спотовима и магазинима.</a:t>
            </a:r>
            <a:endParaRPr lang="sr-Cyrl-RS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Noelia </a:t>
            </a:r>
            <a:r>
              <a:rPr lang="en-US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Garella</a:t>
            </a:r>
            <a:r>
              <a:rPr lang="sr-Cyrl-R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прва особа са Дауновим синдромом запослена у образовном систему Аргентине. Ради са двогодишњом и трогодишњом децом коју учи да читају и пишу. </a:t>
            </a:r>
            <a:r>
              <a:rPr lang="sr-Cyrl-R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Дивно је када се роди неко као што сам ја – каже.</a:t>
            </a:r>
            <a:endParaRPr lang="en-US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Jamie Brewer </a:t>
            </a: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прва манекенка са Дауновим синдромом која се појавила на Њујоршкој недељи моде.</a:t>
            </a:r>
            <a:endParaRPr lang="en-US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Pascal </a:t>
            </a:r>
            <a:r>
              <a:rPr lang="en-US" sz="16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Duken</a:t>
            </a:r>
            <a:r>
              <a:rPr lang="en-U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француски глумац који је као главни протагониста филма „Осми дан“ освојио престижну награду 1996. године на фестивалу у Кану.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94" y="4861703"/>
            <a:ext cx="249555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665" y="4861703"/>
            <a:ext cx="2686050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838" y="4861702"/>
            <a:ext cx="3801374" cy="18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0" y="862642"/>
            <a:ext cx="9144000" cy="515298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sr-Cyrl-RS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Свако ко познаје макар једно дете или старију особу са Дауновим синдромом зна колико су то дивне, насмејане и топле особе.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 ИМЕ ПОНЕСИМО РАЗЛИЧИТЕ ШАРЕНЕ ЧАРАПЕ И ПОКАЖИМО КОЛИКО ВОЛИМО И ПОДРЖАВАМО  НАШЕ ДРАГЕ ДРУГАРЕ.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НАШЕМ ЦАРСТВУ КОЈЕ СЕ ЗОВЕ ДРУГАРСТВО ИМА МЕСТА ЗА </a:t>
            </a:r>
            <a:r>
              <a:rPr lang="sr-Cyrl-R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</a:t>
            </a:r>
            <a:r>
              <a:rPr lang="sr-Cyrl-R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ЗНАМО ДА ЈЕ ПОДРШКА ВАЖНА.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БУДИ И ТИ ПОДРШКА .</a:t>
            </a:r>
          </a:p>
          <a:p>
            <a:pPr marL="45720" indent="0">
              <a:buNone/>
            </a:pPr>
            <a:endParaRPr lang="sr-Cyrl-RS" sz="16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77671"/>
            <a:ext cx="5118340" cy="2592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374" y="2587925"/>
            <a:ext cx="4175185" cy="35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83409"/>
            <a:ext cx="9144000" cy="4477111"/>
          </a:xfrm>
        </p:spPr>
        <p:txBody>
          <a:bodyPr/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                         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ПАЖЊИ!!!!!</a:t>
            </a: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64" y="983409"/>
            <a:ext cx="3067050" cy="2682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921" y="1073987"/>
            <a:ext cx="2143125" cy="2682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182" y="1073987"/>
            <a:ext cx="3095625" cy="268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125</TotalTime>
  <Words>478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FLOWERS 16X9</vt:lpstr>
      <vt:lpstr>МЕЂУНАРОДНИ ДАН ОСОБА СА ДАУНОВИМ СИНДРОМОМ</vt:lpstr>
      <vt:lpstr>Када се обележава?</vt:lpstr>
      <vt:lpstr>Циљ обележавања?</vt:lpstr>
      <vt:lpstr>Симбол овог дана?</vt:lpstr>
      <vt:lpstr>Познате особе са Дауновим синдромом</vt:lpstr>
      <vt:lpstr>PowerPoint Presentation</vt:lpstr>
      <vt:lpstr>                             ХВАЛА НА ПАЖЊИ!!!!!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МЕЂУНАРОДНИ ДАН ОСОБА СА ДАУНОВИМ СИНДРОМОМ</dc:title>
  <dc:creator>Vladan Jankovic</dc:creator>
  <cp:lastModifiedBy>Vesna</cp:lastModifiedBy>
  <cp:revision>21</cp:revision>
  <dcterms:created xsi:type="dcterms:W3CDTF">2021-03-21T17:22:42Z</dcterms:created>
  <dcterms:modified xsi:type="dcterms:W3CDTF">2021-03-22T10:48:28Z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