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70" r:id="rId11"/>
    <p:sldId id="279" r:id="rId12"/>
    <p:sldId id="280" r:id="rId13"/>
    <p:sldId id="281" r:id="rId14"/>
    <p:sldId id="282" r:id="rId15"/>
    <p:sldId id="283" r:id="rId16"/>
    <p:sldId id="284" r:id="rId17"/>
    <p:sldId id="271" r:id="rId18"/>
    <p:sldId id="273" r:id="rId19"/>
    <p:sldId id="274" r:id="rId20"/>
    <p:sldId id="275" r:id="rId21"/>
    <p:sldId id="276" r:id="rId22"/>
    <p:sldId id="278" r:id="rId23"/>
    <p:sldId id="28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674" y="-10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47F3-00EB-46C1-BD34-9EBDCAC7FF1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560D-A003-4F44-8DC0-4A44DE3F9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5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47F3-00EB-46C1-BD34-9EBDCAC7FF1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560D-A003-4F44-8DC0-4A44DE3F9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9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47F3-00EB-46C1-BD34-9EBDCAC7FF1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560D-A003-4F44-8DC0-4A44DE3F9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02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47F3-00EB-46C1-BD34-9EBDCAC7FF1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560D-A003-4F44-8DC0-4A44DE3F9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3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47F3-00EB-46C1-BD34-9EBDCAC7FF1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560D-A003-4F44-8DC0-4A44DE3F9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1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47F3-00EB-46C1-BD34-9EBDCAC7FF1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560D-A003-4F44-8DC0-4A44DE3F9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79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47F3-00EB-46C1-BD34-9EBDCAC7FF1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560D-A003-4F44-8DC0-4A44DE3F9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47F3-00EB-46C1-BD34-9EBDCAC7FF1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560D-A003-4F44-8DC0-4A44DE3F9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69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47F3-00EB-46C1-BD34-9EBDCAC7FF1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560D-A003-4F44-8DC0-4A44DE3F9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77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47F3-00EB-46C1-BD34-9EBDCAC7FF1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560D-A003-4F44-8DC0-4A44DE3F9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48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47F3-00EB-46C1-BD34-9EBDCAC7FF1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560D-A003-4F44-8DC0-4A44DE3F9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88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947F3-00EB-46C1-BD34-9EBDCAC7FF1E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B560D-A003-4F44-8DC0-4A44DE3F9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5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Крстивоје Илић – дечак </a:t>
            </a:r>
            <a:r>
              <a:rPr lang="ru-RU" b="1" dirty="0" smtClean="0"/>
              <a:t>из </a:t>
            </a:r>
            <a:r>
              <a:rPr lang="ru-RU" b="1" dirty="0"/>
              <a:t>Вила </a:t>
            </a:r>
            <a:r>
              <a:rPr lang="ru-RU" b="1" dirty="0" smtClean="0"/>
              <a:t>-Леске</a:t>
            </a:r>
            <a:endParaRPr lang="en-US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524000"/>
            <a:ext cx="7848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90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Деца Брдарице о песнику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G:\HPIM19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86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45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Христов сан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dirty="0" smtClean="0"/>
              <a:t>Слама је свила мека-         А Марија га чува-</a:t>
            </a:r>
          </a:p>
          <a:p>
            <a:pPr marL="0" indent="0">
              <a:buNone/>
            </a:pPr>
            <a:r>
              <a:rPr lang="sr-Cyrl-RS" dirty="0" smtClean="0"/>
              <a:t>На нојој дечак спава:         као и свака мати:</a:t>
            </a:r>
          </a:p>
          <a:p>
            <a:pPr marL="0" indent="0">
              <a:buNone/>
            </a:pPr>
            <a:r>
              <a:rPr lang="sr-Cyrl-RS" dirty="0" smtClean="0"/>
              <a:t>У сну га прати сенка,          напољу ветар дува,</a:t>
            </a:r>
          </a:p>
          <a:p>
            <a:pPr marL="0" indent="0">
              <a:buNone/>
            </a:pPr>
            <a:r>
              <a:rPr lang="sr-Cyrl-RS" dirty="0" smtClean="0"/>
              <a:t>И крунисана глава!             и теку божји сати!</a:t>
            </a:r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dirty="0" smtClean="0"/>
              <a:t>Миришу топле јасле,</a:t>
            </a:r>
          </a:p>
          <a:p>
            <a:pPr marL="0" indent="0">
              <a:buNone/>
            </a:pPr>
            <a:r>
              <a:rPr lang="sr-Cyrl-RS" dirty="0" smtClean="0"/>
              <a:t>На млеко и колевку:</a:t>
            </a:r>
          </a:p>
          <a:p>
            <a:pPr marL="0" indent="0">
              <a:buNone/>
            </a:pPr>
            <a:r>
              <a:rPr lang="sr-Cyrl-RS" dirty="0" smtClean="0"/>
              <a:t>Прве су звезде згасле,</a:t>
            </a:r>
          </a:p>
          <a:p>
            <a:pPr marL="0" indent="0">
              <a:buNone/>
            </a:pPr>
            <a:r>
              <a:rPr lang="sr-Cyrl-RS" dirty="0" smtClean="0"/>
              <a:t>И прве сузе теку!</a:t>
            </a:r>
          </a:p>
          <a:p>
            <a:pPr marL="0" indent="0">
              <a:buNone/>
            </a:pPr>
            <a:r>
              <a:rPr lang="sr-Cyrl-RS" dirty="0" smtClean="0"/>
              <a:t>А Марија га чува-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53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Орах у Вила - Лесци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960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r-Cyrl-RS" sz="9600" dirty="0" smtClean="0"/>
              <a:t>Ископан је орах, склоњено корење</a:t>
            </a:r>
            <a:r>
              <a:rPr lang="sr-Cyrl-RS" sz="7400" dirty="0" smtClean="0"/>
              <a:t>,</a:t>
            </a:r>
            <a:endParaRPr lang="sr-Cyrl-RS" sz="9600" dirty="0" smtClean="0"/>
          </a:p>
          <a:p>
            <a:pPr marL="0" indent="0">
              <a:buNone/>
            </a:pPr>
            <a:r>
              <a:rPr lang="sr-Cyrl-RS" sz="9600" dirty="0" smtClean="0"/>
              <a:t>Ничег више нема, ни сенке ни плода,</a:t>
            </a:r>
          </a:p>
          <a:p>
            <a:pPr marL="0" indent="0">
              <a:buNone/>
            </a:pPr>
            <a:r>
              <a:rPr lang="sr-Cyrl-RS" sz="9600" dirty="0" smtClean="0"/>
              <a:t>Али се у ноћи још на њега пење –</a:t>
            </a:r>
          </a:p>
          <a:p>
            <a:pPr marL="0" indent="0">
              <a:buNone/>
            </a:pPr>
            <a:r>
              <a:rPr lang="sr-Cyrl-RS" sz="9600" dirty="0" smtClean="0"/>
              <a:t>Онај плави дечак, старом стаблу одан!</a:t>
            </a:r>
          </a:p>
          <a:p>
            <a:pPr marL="0" indent="0">
              <a:buNone/>
            </a:pPr>
            <a:r>
              <a:rPr lang="sr-Cyrl-RS" sz="9600" dirty="0" smtClean="0"/>
              <a:t>Још осећа укус језгра које топе</a:t>
            </a:r>
          </a:p>
          <a:p>
            <a:pPr marL="0" indent="0">
              <a:buNone/>
            </a:pPr>
            <a:r>
              <a:rPr lang="sr-Cyrl-RS" sz="9600" dirty="0" smtClean="0"/>
              <a:t>Уста што су вечно испуњена глађу:</a:t>
            </a:r>
          </a:p>
          <a:p>
            <a:pPr marL="0" indent="0">
              <a:buNone/>
            </a:pPr>
            <a:r>
              <a:rPr lang="sr-Cyrl-RS" sz="9600" dirty="0" smtClean="0"/>
              <a:t>И слуша у крошњи кад прилазе стопе</a:t>
            </a:r>
          </a:p>
          <a:p>
            <a:pPr marL="0" indent="0">
              <a:buNone/>
            </a:pPr>
            <a:r>
              <a:rPr lang="sr-Cyrl-RS" sz="9600" dirty="0" smtClean="0"/>
              <a:t>оца, које желе у сну да га нађу!</a:t>
            </a:r>
          </a:p>
          <a:p>
            <a:pPr marL="0" indent="0">
              <a:buNone/>
            </a:pPr>
            <a:r>
              <a:rPr lang="sr-Cyrl-RS" sz="9600" dirty="0" smtClean="0"/>
              <a:t>Где је данас орах, и отац, и претње,</a:t>
            </a:r>
          </a:p>
          <a:p>
            <a:pPr marL="0" indent="0">
              <a:buNone/>
            </a:pPr>
            <a:r>
              <a:rPr lang="sr-Cyrl-RS" sz="9600" dirty="0" smtClean="0"/>
              <a:t>Да ће дугим прутем с врха да га скине;</a:t>
            </a:r>
          </a:p>
          <a:p>
            <a:pPr marL="0" indent="0">
              <a:buNone/>
            </a:pPr>
            <a:r>
              <a:rPr lang="sr-Cyrl-RS" sz="9600" dirty="0" smtClean="0"/>
              <a:t>Данас, кад долази у часове летње,</a:t>
            </a:r>
          </a:p>
          <a:p>
            <a:pPr marL="0" indent="0">
              <a:buNone/>
            </a:pPr>
            <a:r>
              <a:rPr lang="sr-Cyrl-RS" sz="9600" dirty="0" smtClean="0"/>
              <a:t>Пустом завичају, надомак планине! </a:t>
            </a:r>
          </a:p>
          <a:p>
            <a:pPr marL="0" indent="0">
              <a:buNone/>
            </a:pPr>
            <a:r>
              <a:rPr lang="sr-Cyrl-RS" sz="9600" dirty="0" smtClean="0"/>
              <a:t>Ко се то са нама стално поиграва,</a:t>
            </a:r>
          </a:p>
          <a:p>
            <a:pPr marL="0" indent="0">
              <a:buNone/>
            </a:pPr>
            <a:r>
              <a:rPr lang="sr-Cyrl-RS" sz="9600" dirty="0" smtClean="0"/>
              <a:t>Са детињством што је остало у свему:</a:t>
            </a:r>
          </a:p>
          <a:p>
            <a:pPr marL="0" indent="0">
              <a:buNone/>
            </a:pPr>
            <a:r>
              <a:rPr lang="sr-Cyrl-RS" sz="9600" dirty="0" smtClean="0"/>
              <a:t>Одговора нема – тихо ниче трава,</a:t>
            </a:r>
          </a:p>
          <a:p>
            <a:pPr marL="0" indent="0">
              <a:buNone/>
            </a:pPr>
            <a:r>
              <a:rPr lang="sr-Cyrl-RS" sz="9600" dirty="0" smtClean="0"/>
              <a:t>Где је био орах, и мождау њему!</a:t>
            </a:r>
          </a:p>
          <a:p>
            <a:pPr marL="0" indent="0">
              <a:buNone/>
            </a:pPr>
            <a:r>
              <a:rPr lang="sr-Cyrl-R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85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Љубав у Вила -  Лесци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Cyrl-RS" dirty="0" smtClean="0"/>
              <a:t>Да сам звезда, да сам птица,</a:t>
            </a:r>
          </a:p>
          <a:p>
            <a:pPr marL="0" indent="0">
              <a:buNone/>
            </a:pPr>
            <a:r>
              <a:rPr lang="sr-Cyrl-RS" dirty="0" smtClean="0"/>
              <a:t>Па да живим у том сјају –</a:t>
            </a:r>
          </a:p>
          <a:p>
            <a:pPr marL="0" indent="0">
              <a:buNone/>
            </a:pPr>
            <a:r>
              <a:rPr lang="sr-Cyrl-RS" dirty="0" smtClean="0"/>
              <a:t>Да сви кажу: ено принца,</a:t>
            </a:r>
          </a:p>
          <a:p>
            <a:pPr marL="0" indent="0">
              <a:buNone/>
            </a:pPr>
            <a:r>
              <a:rPr lang="sr-Cyrl-RS" dirty="0" smtClean="0"/>
              <a:t>У свом старом завичају!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 smtClean="0"/>
              <a:t>А ја само тебе тражим,</a:t>
            </a:r>
          </a:p>
          <a:p>
            <a:pPr marL="0" indent="0">
              <a:buNone/>
            </a:pPr>
            <a:r>
              <a:rPr lang="sr-Cyrl-RS" dirty="0" smtClean="0"/>
              <a:t>Тек стигао из далека – </a:t>
            </a:r>
          </a:p>
          <a:p>
            <a:pPr marL="0" indent="0">
              <a:buNone/>
            </a:pPr>
            <a:r>
              <a:rPr lang="sr-Cyrl-RS" dirty="0" smtClean="0"/>
              <a:t>Шапућу ми поља ражи:</a:t>
            </a:r>
          </a:p>
          <a:p>
            <a:pPr marL="0" indent="0">
              <a:buNone/>
            </a:pPr>
            <a:r>
              <a:rPr lang="sr-Cyrl-RS" dirty="0" smtClean="0"/>
              <a:t>ЈОШ ТЕ ВОЛИ, ЈОШ ТЕ ЧЕКА!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90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Мала љубавна песма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r-Cyrl-RS" dirty="0" smtClean="0"/>
              <a:t>Кад је синоћ пао мрак,</a:t>
            </a:r>
          </a:p>
          <a:p>
            <a:pPr marL="0" indent="0">
              <a:buNone/>
            </a:pPr>
            <a:r>
              <a:rPr lang="sr-Cyrl-RS" dirty="0" smtClean="0"/>
              <a:t>девојчица и дечак – </a:t>
            </a:r>
          </a:p>
          <a:p>
            <a:pPr marL="0" indent="0">
              <a:buNone/>
            </a:pPr>
            <a:r>
              <a:rPr lang="sr-Cyrl-RS" dirty="0" smtClean="0"/>
              <a:t>у предграђу Чубуре,</a:t>
            </a:r>
          </a:p>
          <a:p>
            <a:pPr marL="0" indent="0">
              <a:buNone/>
            </a:pPr>
            <a:r>
              <a:rPr lang="sr-Cyrl-RS" dirty="0" smtClean="0"/>
              <a:t> сакрили се у буре!</a:t>
            </a:r>
          </a:p>
          <a:p>
            <a:pPr marL="0" indent="0">
              <a:buNone/>
            </a:pPr>
            <a:r>
              <a:rPr lang="sr-Cyrl-RS" dirty="0" smtClean="0"/>
              <a:t>У бурету била тама,</a:t>
            </a:r>
          </a:p>
          <a:p>
            <a:pPr marL="0" indent="0">
              <a:buNone/>
            </a:pPr>
            <a:r>
              <a:rPr lang="sr-Cyrl-RS" dirty="0" smtClean="0"/>
              <a:t>тешка скоро триста грама!</a:t>
            </a:r>
          </a:p>
          <a:p>
            <a:pPr marL="0" indent="0">
              <a:buNone/>
            </a:pPr>
            <a:r>
              <a:rPr lang="sr-Cyrl-RS" dirty="0" smtClean="0"/>
              <a:t>Тама беше врло густа,</a:t>
            </a:r>
          </a:p>
          <a:p>
            <a:pPr marL="0" indent="0">
              <a:buNone/>
            </a:pPr>
            <a:r>
              <a:rPr lang="sr-Cyrl-RS" dirty="0" smtClean="0"/>
              <a:t>пронађоше једва уста!</a:t>
            </a:r>
          </a:p>
          <a:p>
            <a:pPr marL="0" indent="0">
              <a:buNone/>
            </a:pPr>
            <a:r>
              <a:rPr lang="sr-Cyrl-RS" dirty="0" smtClean="0"/>
              <a:t>Девојчица и дечак,</a:t>
            </a:r>
          </a:p>
          <a:p>
            <a:pPr marL="0" indent="0">
              <a:buNone/>
            </a:pPr>
            <a:r>
              <a:rPr lang="sr-Cyrl-RS" dirty="0" smtClean="0"/>
              <a:t>Одлучише и то чак:</a:t>
            </a:r>
          </a:p>
          <a:p>
            <a:pPr marL="0" indent="0">
              <a:buNone/>
            </a:pPr>
            <a:r>
              <a:rPr lang="sr-Cyrl-RS" dirty="0" smtClean="0"/>
              <a:t>Да направе мали рам,</a:t>
            </a:r>
          </a:p>
          <a:p>
            <a:pPr marL="0" indent="0">
              <a:buNone/>
            </a:pPr>
            <a:r>
              <a:rPr lang="sr-Cyrl-RS" dirty="0" smtClean="0"/>
              <a:t>Тежак можда један грам;</a:t>
            </a:r>
          </a:p>
          <a:p>
            <a:pPr marL="0" indent="0">
              <a:buNone/>
            </a:pPr>
            <a:r>
              <a:rPr lang="sr-Cyrl-RS" dirty="0" smtClean="0"/>
              <a:t>У којем ће усред таме,</a:t>
            </a:r>
          </a:p>
          <a:p>
            <a:pPr marL="0" indent="0">
              <a:buNone/>
            </a:pPr>
            <a:r>
              <a:rPr lang="sr-Cyrl-RS" dirty="0" smtClean="0"/>
              <a:t>ПРВУ ЉУБАВ – ДА УРАМЕ!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3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sr-Cyrl-RS" dirty="0" smtClean="0"/>
              <a:t>Милош Обилић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Cyrl-RS" dirty="0" smtClean="0"/>
              <a:t>Језди Милош испред витезова,</a:t>
            </a:r>
          </a:p>
          <a:p>
            <a:pPr marL="0" indent="0">
              <a:buNone/>
            </a:pPr>
            <a:r>
              <a:rPr lang="sr-Cyrl-RS" dirty="0" smtClean="0"/>
              <a:t>као да је стигао из снова –</a:t>
            </a:r>
          </a:p>
          <a:p>
            <a:pPr marL="0" indent="0">
              <a:buNone/>
            </a:pPr>
            <a:r>
              <a:rPr lang="sr-Cyrl-RS" dirty="0" smtClean="0"/>
              <a:t>Које сву ноћ Равијојла сања,</a:t>
            </a:r>
          </a:p>
          <a:p>
            <a:pPr marL="0" indent="0">
              <a:buNone/>
            </a:pPr>
            <a:r>
              <a:rPr lang="sr-Cyrl-RS" dirty="0" smtClean="0"/>
              <a:t>на Косово стигла из предања!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 smtClean="0"/>
              <a:t>Лепши младић од зоре што свиће,</a:t>
            </a:r>
          </a:p>
          <a:p>
            <a:pPr marL="0" indent="0">
              <a:buNone/>
            </a:pPr>
            <a:r>
              <a:rPr lang="sr-Cyrl-RS" dirty="0" smtClean="0"/>
              <a:t>Кад на небу затрепери лишће:</a:t>
            </a:r>
          </a:p>
          <a:p>
            <a:pPr marL="0" indent="0">
              <a:buNone/>
            </a:pPr>
            <a:r>
              <a:rPr lang="sr-Cyrl-RS" dirty="0" smtClean="0"/>
              <a:t>Са знамењем крста око врата –</a:t>
            </a:r>
          </a:p>
          <a:p>
            <a:pPr marL="0" indent="0">
              <a:buNone/>
            </a:pPr>
            <a:r>
              <a:rPr lang="sr-Cyrl-RS" dirty="0" smtClean="0"/>
              <a:t>НА КОЛАСТОЈ АЗДИЈИ ОД ЗЛАТА!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2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Говор воде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Cyrl-RS" dirty="0" smtClean="0"/>
              <a:t>Шта то стално шуми вода:</a:t>
            </a:r>
          </a:p>
          <a:p>
            <a:pPr marL="0" indent="0">
              <a:buNone/>
            </a:pPr>
            <a:r>
              <a:rPr lang="sr-Cyrl-RS" dirty="0" smtClean="0"/>
              <a:t>Неку причу, неку басну,</a:t>
            </a:r>
          </a:p>
          <a:p>
            <a:pPr marL="0" indent="0">
              <a:buNone/>
            </a:pPr>
            <a:r>
              <a:rPr lang="sr-Cyrl-RS" dirty="0" smtClean="0"/>
              <a:t>Док протиче и док хода,</a:t>
            </a:r>
          </a:p>
          <a:p>
            <a:pPr marL="0" indent="0">
              <a:buNone/>
            </a:pPr>
            <a:r>
              <a:rPr lang="sr-Cyrl-RS" dirty="0" smtClean="0"/>
              <a:t>Усред дана, у ноћ касну!</a:t>
            </a:r>
          </a:p>
          <a:p>
            <a:pPr marL="0" indent="0">
              <a:buNone/>
            </a:pPr>
            <a:r>
              <a:rPr lang="sr-Cyrl-RS" dirty="0" smtClean="0"/>
              <a:t>Пишу ли се тим језиком </a:t>
            </a:r>
          </a:p>
          <a:p>
            <a:pPr marL="0" indent="0">
              <a:buNone/>
            </a:pPr>
            <a:r>
              <a:rPr lang="sr-Cyrl-RS" dirty="0" smtClean="0"/>
              <a:t>Лирске песме о љубави:</a:t>
            </a:r>
          </a:p>
          <a:p>
            <a:pPr marL="0" indent="0">
              <a:buNone/>
            </a:pPr>
            <a:r>
              <a:rPr lang="sr-Cyrl-RS" dirty="0" smtClean="0"/>
              <a:t>Са придевом и везником,</a:t>
            </a:r>
          </a:p>
          <a:p>
            <a:pPr marL="0" indent="0">
              <a:buNone/>
            </a:pPr>
            <a:r>
              <a:rPr lang="sr-Cyrl-RS" dirty="0" smtClean="0"/>
              <a:t>О шапату у дубрави!</a:t>
            </a:r>
          </a:p>
          <a:p>
            <a:pPr marL="0" indent="0">
              <a:buNone/>
            </a:pPr>
            <a:r>
              <a:rPr lang="sr-Cyrl-RS" dirty="0" smtClean="0"/>
              <a:t>Ако могу – што пре јави,</a:t>
            </a:r>
          </a:p>
          <a:p>
            <a:pPr marL="0" indent="0">
              <a:buNone/>
            </a:pPr>
            <a:r>
              <a:rPr lang="sr-Cyrl-RS" dirty="0" smtClean="0"/>
              <a:t>на листићу ђачке свеске:</a:t>
            </a:r>
          </a:p>
          <a:p>
            <a:pPr marL="0" indent="0">
              <a:buNone/>
            </a:pPr>
            <a:r>
              <a:rPr lang="sr-Cyrl-RS" dirty="0" smtClean="0"/>
              <a:t>поздравља те дечак плави,</a:t>
            </a:r>
          </a:p>
          <a:p>
            <a:pPr marL="0" indent="0">
              <a:buNone/>
            </a:pPr>
            <a:r>
              <a:rPr lang="sr-Cyrl-RS" dirty="0" smtClean="0"/>
              <a:t>пореклом из – Вила Леске!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46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Песник деци Брдарице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266" name="Picture 2" descr="G:\HPIM19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524000"/>
            <a:ext cx="8305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83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 descr="G:\HPIM19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4" y="0"/>
            <a:ext cx="90503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14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G:\HPIM19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4" y="0"/>
            <a:ext cx="90503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54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Основни подаци о писцу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Рођен је 8. марта 1938. године у нашем селу Брдарица у засеоку Вила Леска.</a:t>
            </a:r>
          </a:p>
          <a:p>
            <a:r>
              <a:rPr lang="ru-RU" dirty="0"/>
              <a:t>Мајка му се звала Загорка а отац Милован. Био је њихово најмлађе седмо дете по реду. </a:t>
            </a:r>
          </a:p>
          <a:p>
            <a:r>
              <a:rPr lang="ru-RU" dirty="0"/>
              <a:t>Основну школу завршио у Драгињу, Средњу трговачку и Вишу педагошку у Шапцу, потом  студије књижевности на Филолошком факултету у Београду.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06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G:\HPIM19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4" y="0"/>
            <a:ext cx="90503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61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G:\HPIM19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4" y="0"/>
            <a:ext cx="90503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HPIM19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44" y="152400"/>
            <a:ext cx="90503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57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G:\HPIM19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4" y="0"/>
            <a:ext cx="90503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23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sr-Cyrl-RS" dirty="0" smtClean="0"/>
              <a:t>Хвала на пажњи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                                                             </a:t>
            </a:r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                                                                Аутор </a:t>
            </a:r>
          </a:p>
          <a:p>
            <a:pPr marL="0" indent="0">
              <a:buNone/>
            </a:pPr>
            <a:r>
              <a:rPr lang="sr-Cyrl-RS" dirty="0" smtClean="0"/>
              <a:t>                                                       Биљана Андрић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4800600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447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Када се почео бавити писањем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Песме је почео да </a:t>
            </a:r>
            <a:r>
              <a:rPr lang="sr-Cyrl-RS" dirty="0" smtClean="0"/>
              <a:t>пише</a:t>
            </a:r>
          </a:p>
          <a:p>
            <a:pPr marL="0" indent="0">
              <a:buNone/>
            </a:pPr>
            <a:r>
              <a:rPr lang="sr-Cyrl-RS" dirty="0" smtClean="0"/>
              <a:t> још у 7. разреду  основне</a:t>
            </a:r>
          </a:p>
          <a:p>
            <a:pPr marL="0" indent="0">
              <a:buNone/>
            </a:pPr>
            <a:r>
              <a:rPr lang="sr-Cyrl-RS" dirty="0" smtClean="0"/>
              <a:t> школе</a:t>
            </a:r>
          </a:p>
          <a:p>
            <a:r>
              <a:rPr lang="sr-Cyrl-RS" dirty="0" smtClean="0"/>
              <a:t>Пише поезију за децу и</a:t>
            </a:r>
          </a:p>
          <a:p>
            <a:pPr marL="0" indent="0">
              <a:buNone/>
            </a:pPr>
            <a:r>
              <a:rPr lang="sr-Cyrl-RS" dirty="0" smtClean="0"/>
              <a:t> одрасле </a:t>
            </a:r>
          </a:p>
          <a:p>
            <a:r>
              <a:rPr lang="sr-Cyrl-RS" dirty="0"/>
              <a:t>Члан је </a:t>
            </a:r>
            <a:r>
              <a:rPr lang="sr-Cyrl-RS" dirty="0" smtClean="0"/>
              <a:t>Удружења </a:t>
            </a:r>
          </a:p>
          <a:p>
            <a:pPr marL="0" indent="0">
              <a:buNone/>
            </a:pPr>
            <a:r>
              <a:rPr lang="sr-Cyrl-RS" dirty="0" smtClean="0"/>
              <a:t>књижевника Србије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74824"/>
            <a:ext cx="3657600" cy="454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74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sr-Cyrl-RS" b="1" dirty="0" smtClean="0"/>
              <a:t>Дела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715000"/>
          </a:xfrm>
        </p:spPr>
        <p:txBody>
          <a:bodyPr numCol="2">
            <a:normAutofit fontScale="25000" lnSpcReduction="20000"/>
          </a:bodyPr>
          <a:lstStyle/>
          <a:p>
            <a:pPr marL="0" indent="0">
              <a:buNone/>
            </a:pPr>
            <a:r>
              <a:rPr lang="ru-RU" sz="12300" dirty="0" smtClean="0"/>
              <a:t>•Раздор </a:t>
            </a:r>
            <a:r>
              <a:rPr lang="ru-RU" sz="12300" dirty="0"/>
              <a:t>у слуху руже, </a:t>
            </a:r>
            <a:r>
              <a:rPr lang="ru-RU" sz="12300" dirty="0" smtClean="0"/>
              <a:t>1973</a:t>
            </a:r>
            <a:r>
              <a:rPr lang="ru-RU" sz="12300" dirty="0"/>
              <a:t>;</a:t>
            </a:r>
          </a:p>
          <a:p>
            <a:pPr marL="0" indent="0">
              <a:buNone/>
            </a:pPr>
            <a:r>
              <a:rPr lang="ru-RU" sz="12300" dirty="0" smtClean="0"/>
              <a:t>•Лабудови </a:t>
            </a:r>
            <a:r>
              <a:rPr lang="ru-RU" sz="12300" dirty="0"/>
              <a:t>над Вила-Леском, 1977;</a:t>
            </a:r>
          </a:p>
          <a:p>
            <a:pPr marL="0" indent="0">
              <a:buNone/>
            </a:pPr>
            <a:r>
              <a:rPr lang="ru-RU" sz="12300" dirty="0" smtClean="0"/>
              <a:t>•Јастреб </a:t>
            </a:r>
            <a:r>
              <a:rPr lang="ru-RU" sz="12300" dirty="0"/>
              <a:t>на нишану, 1980;</a:t>
            </a:r>
          </a:p>
          <a:p>
            <a:pPr marL="0" indent="0">
              <a:buNone/>
            </a:pPr>
            <a:r>
              <a:rPr lang="ru-RU" sz="12300" dirty="0" smtClean="0"/>
              <a:t>•Елегије </a:t>
            </a:r>
            <a:r>
              <a:rPr lang="ru-RU" sz="12300" dirty="0"/>
              <a:t>из предграђа, 1982;</a:t>
            </a:r>
          </a:p>
          <a:p>
            <a:pPr marL="0" indent="0">
              <a:buNone/>
            </a:pPr>
            <a:r>
              <a:rPr lang="ru-RU" sz="12300" dirty="0" smtClean="0"/>
              <a:t>•Приговор </a:t>
            </a:r>
            <a:r>
              <a:rPr lang="ru-RU" sz="12300" dirty="0"/>
              <a:t>Орфеју, 1987;</a:t>
            </a:r>
          </a:p>
          <a:p>
            <a:pPr marL="0" indent="0">
              <a:buNone/>
            </a:pPr>
            <a:r>
              <a:rPr lang="ru-RU" sz="12300" dirty="0" smtClean="0"/>
              <a:t>•Елегије </a:t>
            </a:r>
            <a:r>
              <a:rPr lang="ru-RU" sz="12300" dirty="0"/>
              <a:t>из казамата, 1989;</a:t>
            </a:r>
          </a:p>
          <a:p>
            <a:pPr marL="0" indent="0">
              <a:buNone/>
            </a:pPr>
            <a:r>
              <a:rPr lang="ru-RU" sz="12300" dirty="0" smtClean="0"/>
              <a:t>•Јесењи </a:t>
            </a:r>
            <a:r>
              <a:rPr lang="ru-RU" sz="12300" dirty="0"/>
              <a:t>предели, 1990;</a:t>
            </a:r>
          </a:p>
          <a:p>
            <a:pPr marL="0" indent="0">
              <a:buNone/>
            </a:pPr>
            <a:r>
              <a:rPr lang="ru-RU" sz="12300" dirty="0" smtClean="0"/>
              <a:t>•Катрени </a:t>
            </a:r>
            <a:r>
              <a:rPr lang="ru-RU" sz="12300" dirty="0"/>
              <a:t>о вину, 1992</a:t>
            </a:r>
            <a:r>
              <a:rPr lang="ru-RU" sz="12300" dirty="0" smtClean="0"/>
              <a:t>;</a:t>
            </a:r>
          </a:p>
          <a:p>
            <a:pPr marL="0" indent="0">
              <a:buNone/>
            </a:pPr>
            <a:r>
              <a:rPr lang="ru-RU" sz="12300" dirty="0" smtClean="0"/>
              <a:t>•Пролеће у Драгињу,</a:t>
            </a:r>
          </a:p>
          <a:p>
            <a:pPr marL="0" indent="0">
              <a:buNone/>
            </a:pPr>
            <a:r>
              <a:rPr lang="ru-RU" sz="12300" dirty="0" smtClean="0"/>
              <a:t>1994;</a:t>
            </a:r>
          </a:p>
          <a:p>
            <a:pPr marL="0" indent="0">
              <a:buNone/>
            </a:pPr>
            <a:r>
              <a:rPr lang="ru-RU" sz="12300" dirty="0" smtClean="0"/>
              <a:t>•Мишарске елегије, 1995;</a:t>
            </a:r>
          </a:p>
          <a:p>
            <a:pPr marL="0" indent="0">
              <a:buNone/>
            </a:pPr>
            <a:r>
              <a:rPr lang="ru-RU" sz="12300" dirty="0" smtClean="0"/>
              <a:t>•Сабор бесмртника, 1996;</a:t>
            </a:r>
          </a:p>
          <a:p>
            <a:pPr marL="0" indent="0">
              <a:buNone/>
            </a:pPr>
            <a:r>
              <a:rPr lang="ru-RU" sz="12300" dirty="0" smtClean="0"/>
              <a:t>•Изабране и нове песме, 1996;</a:t>
            </a:r>
          </a:p>
          <a:p>
            <a:pPr marL="0" indent="0">
              <a:buNone/>
            </a:pPr>
            <a:r>
              <a:rPr lang="ru-RU" sz="12300" dirty="0" smtClean="0"/>
              <a:t>•У судњи час, 2001;</a:t>
            </a:r>
          </a:p>
          <a:p>
            <a:pPr marL="0" indent="0">
              <a:buNone/>
            </a:pPr>
            <a:r>
              <a:rPr lang="ru-RU" sz="12300" dirty="0" smtClean="0"/>
              <a:t>•Елегије над горама и водама, 2003;</a:t>
            </a:r>
          </a:p>
          <a:p>
            <a:pPr marL="0" indent="0">
              <a:buNone/>
            </a:pPr>
            <a:r>
              <a:rPr lang="ru-RU" sz="12300" dirty="0" smtClean="0"/>
              <a:t>•Порекло сонета, 2006;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83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sr-Cyrl-RS" b="1" dirty="0" smtClean="0"/>
              <a:t>Дела за децу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927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•Мале </a:t>
            </a:r>
            <a:r>
              <a:rPr lang="ru-RU" dirty="0"/>
              <a:t>љубавне песме, 1989;</a:t>
            </a:r>
          </a:p>
          <a:p>
            <a:pPr marL="0" indent="0">
              <a:buNone/>
            </a:pPr>
            <a:r>
              <a:rPr lang="ru-RU" dirty="0" smtClean="0"/>
              <a:t>•Пролеће </a:t>
            </a:r>
            <a:r>
              <a:rPr lang="ru-RU" dirty="0"/>
              <a:t>у Драгињу, изабране песме за децу, 1997;</a:t>
            </a:r>
          </a:p>
          <a:p>
            <a:pPr marL="0" indent="0">
              <a:buNone/>
            </a:pPr>
            <a:r>
              <a:rPr lang="ru-RU" dirty="0" smtClean="0"/>
              <a:t>•Пелен </a:t>
            </a:r>
            <a:r>
              <a:rPr lang="ru-RU" dirty="0"/>
              <a:t>и Мелема, 1998;</a:t>
            </a:r>
          </a:p>
          <a:p>
            <a:pPr marL="0" indent="0">
              <a:buNone/>
            </a:pPr>
            <a:r>
              <a:rPr lang="ru-RU" dirty="0" smtClean="0"/>
              <a:t>•Дечак </a:t>
            </a:r>
            <a:r>
              <a:rPr lang="ru-RU" dirty="0"/>
              <a:t>из Вила-Леске, избор љубавних песма за децу, 2002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36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Награде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/>
          </a:bodyPr>
          <a:lstStyle/>
          <a:p>
            <a:r>
              <a:rPr lang="sr-Cyrl-RS" dirty="0" smtClean="0"/>
              <a:t>Србољуб Митић, </a:t>
            </a:r>
          </a:p>
          <a:p>
            <a:r>
              <a:rPr lang="sr-Cyrl-RS" dirty="0" smtClean="0"/>
              <a:t>Раде Драинац, </a:t>
            </a:r>
          </a:p>
          <a:p>
            <a:r>
              <a:rPr lang="sr-Cyrl-RS" dirty="0"/>
              <a:t>Круна деспота Стефана,</a:t>
            </a:r>
            <a:endParaRPr lang="sr-Cyrl-RS" dirty="0" smtClean="0"/>
          </a:p>
          <a:p>
            <a:pPr marL="0" indent="0">
              <a:buNone/>
            </a:pPr>
            <a:r>
              <a:rPr lang="ru-RU" dirty="0" smtClean="0"/>
              <a:t>•  Награда </a:t>
            </a:r>
            <a:r>
              <a:rPr lang="ru-RU" dirty="0"/>
              <a:t>за културу „Жика Поповић“ у Шапцу</a:t>
            </a:r>
            <a:r>
              <a:rPr lang="ru-RU" dirty="0" smtClean="0"/>
              <a:t>,</a:t>
            </a:r>
          </a:p>
          <a:p>
            <a:r>
              <a:rPr lang="en-US" dirty="0" smtClean="0"/>
              <a:t>„</a:t>
            </a:r>
            <a:r>
              <a:rPr lang="sr-Cyrl-RS" dirty="0" smtClean="0"/>
              <a:t>Печат вароши смедеревскокарловачке</a:t>
            </a:r>
            <a:r>
              <a:rPr lang="en-US" dirty="0" smtClean="0"/>
              <a:t>", </a:t>
            </a:r>
            <a:endParaRPr lang="sr-Cyrl-RS" dirty="0" smtClean="0"/>
          </a:p>
          <a:p>
            <a:r>
              <a:rPr lang="en-US" dirty="0" smtClean="0"/>
              <a:t>„</a:t>
            </a:r>
            <a:r>
              <a:rPr lang="sr-Cyrl-RS" dirty="0" smtClean="0"/>
              <a:t>Вишњићева повеља“</a:t>
            </a:r>
          </a:p>
          <a:p>
            <a:r>
              <a:rPr lang="en-US" dirty="0" smtClean="0"/>
              <a:t>„</a:t>
            </a:r>
            <a:r>
              <a:rPr lang="sr-Cyrl-RS" dirty="0" smtClean="0"/>
              <a:t>Бранково коло“</a:t>
            </a:r>
          </a:p>
          <a:p>
            <a:r>
              <a:rPr lang="en-US" dirty="0" smtClean="0"/>
              <a:t> „</a:t>
            </a:r>
            <a:r>
              <a:rPr lang="sr-Cyrl-RS" dirty="0" smtClean="0"/>
              <a:t>Златни кључић Смедерева</a:t>
            </a:r>
            <a:r>
              <a:rPr lang="en-US" dirty="0" smtClean="0"/>
              <a:t>" </a:t>
            </a:r>
            <a:endParaRPr lang="sr-Cyrl-RS" dirty="0" smtClean="0"/>
          </a:p>
          <a:p>
            <a:r>
              <a:rPr lang="sr-Cyrl-RS" dirty="0" smtClean="0"/>
              <a:t>Повеља Јеврем Обреновић“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3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Круна деспота Стефана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G:\HPIM19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10226"/>
            <a:ext cx="8381999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65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Награда Витез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600200"/>
            <a:ext cx="5029200" cy="5105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G:\HPIM19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57912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51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Фотографије са ученицима наше школе и са Десанком Максимовић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1" y="1600200"/>
            <a:ext cx="7086600" cy="5029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G:\HPIM19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600200"/>
            <a:ext cx="70866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1447</TotalTime>
  <Words>770</Words>
  <Application>Microsoft Office PowerPoint</Application>
  <PresentationFormat>On-screen Show (4:3)</PresentationFormat>
  <Paragraphs>137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Крстивоје Илић – дечак из Вила -Леске</vt:lpstr>
      <vt:lpstr>Основни подаци о писцу</vt:lpstr>
      <vt:lpstr>Када се почео бавити писањем</vt:lpstr>
      <vt:lpstr>Дела</vt:lpstr>
      <vt:lpstr>Дела за децу</vt:lpstr>
      <vt:lpstr>Награде</vt:lpstr>
      <vt:lpstr>Круна деспота Стефана</vt:lpstr>
      <vt:lpstr>Награда Витез</vt:lpstr>
      <vt:lpstr>Фотографије са ученицима наше школе и са Десанком Максимовић</vt:lpstr>
      <vt:lpstr>Деца Брдарице о песнику</vt:lpstr>
      <vt:lpstr>Христов сан</vt:lpstr>
      <vt:lpstr>Орах у Вила - Лесци</vt:lpstr>
      <vt:lpstr>Љубав у Вила -  Лесци</vt:lpstr>
      <vt:lpstr>Мала љубавна песма</vt:lpstr>
      <vt:lpstr>Милош Обилић</vt:lpstr>
      <vt:lpstr>Говор воде</vt:lpstr>
      <vt:lpstr>Песник деци Брдарице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Хвала на пажњи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Крстивоје Илић – дечак са Вила Леске</dc:title>
  <dc:creator>Korisnik</dc:creator>
  <cp:lastModifiedBy>Skola</cp:lastModifiedBy>
  <cp:revision>29</cp:revision>
  <dcterms:created xsi:type="dcterms:W3CDTF">2015-12-10T13:19:53Z</dcterms:created>
  <dcterms:modified xsi:type="dcterms:W3CDTF">2024-03-11T10:33:39Z</dcterms:modified>
</cp:coreProperties>
</file>