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6600" b="1" dirty="0" smtClean="0">
                <a:effectLst/>
                <a:latin typeface="Times New Roman" pitchFamily="18" charset="0"/>
                <a:cs typeface="Times New Roman" pitchFamily="18" charset="0"/>
              </a:rPr>
              <a:t>Дигитално насиље</a:t>
            </a:r>
            <a:endParaRPr lang="sr-Latn-RS" sz="66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388520"/>
          </a:xfrm>
        </p:spPr>
        <p:txBody>
          <a:bodyPr>
            <a:normAutofit/>
          </a:bodyPr>
          <a:lstStyle/>
          <a:p>
            <a:endParaRPr lang="sr-Cyrl-RS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RS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3200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*ПРЕВЕНЦИЈА </a:t>
            </a:r>
            <a:r>
              <a:rPr lang="sr-Cyrl-R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РЕАГОВАЊЕ</a:t>
            </a:r>
          </a:p>
          <a:p>
            <a:pPr algn="ctr"/>
            <a:endParaRPr lang="sr-Cyrl-RS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Драгица Симић</a:t>
            </a:r>
          </a:p>
          <a:p>
            <a:pPr algn="ctr"/>
            <a:endParaRPr lang="sr-Cyrl-RS" sz="3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RS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RS" sz="3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Latn-RS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590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>
                <a:effectLst/>
                <a:latin typeface="Times New Roman" pitchFamily="18" charset="0"/>
                <a:cs typeface="Times New Roman" pitchFamily="18" charset="0"/>
              </a:rPr>
              <a:t>Знаци изложености дигиталном насиљу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Коришћење штетних супстанци (алкохол, дрога)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Психосоматски симптоми (главобоља, муцање, болови у стомаку, нагло мршављење или гојење, ноћне море)</a:t>
            </a:r>
          </a:p>
          <a:p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419600"/>
            <a:ext cx="4190999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800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>
                <a:effectLst/>
                <a:latin typeface="Times New Roman" pitchFamily="18" charset="0"/>
                <a:cs typeface="Times New Roman" pitchFamily="18" charset="0"/>
              </a:rPr>
              <a:t>Превенција дигиталног насиља</a:t>
            </a:r>
            <a:endParaRPr lang="sr-Latn-RS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Развијање дигиталне писмености младих и одраслих (родитеља и наставника) с циљем да се унапреде њихове вештине примене техничких мера заштите, али и да се развије свест о потенцијалним ризицима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Стицање социјалних вештина, односно вештина ненасилне комуникације у реалном и дигиталном окружењу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59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>
                <a:effectLst/>
                <a:latin typeface="Times New Roman" pitchFamily="18" charset="0"/>
                <a:cs typeface="Times New Roman" pitchFamily="18" charset="0"/>
              </a:rPr>
              <a:t>Шта би ученици требали да знају?</a:t>
            </a:r>
            <a:endParaRPr lang="sr-Latn-RS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Односите се према другима са поштовањем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Будите свесни трагова које остављате у дигиталном свету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Обратите пажњу на језик којим комуницирате на интернету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Будите опрезни са дељењем личних информација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Преудузмите неопходне техничке мере заштите како бисте предупредили могућност насиља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698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>
                <a:effectLst/>
                <a:latin typeface="Times New Roman" pitchFamily="18" charset="0"/>
                <a:cs typeface="Times New Roman" pitchFamily="18" charset="0"/>
              </a:rPr>
              <a:t>Шта би ученици требали да знају?</a:t>
            </a:r>
            <a:endParaRPr lang="sr-Latn-RS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Помозите особама које се не сналазе најбоље на интернету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Будите свесни дигиталног насиља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Немојте пасивно да посматрате дигитално насиље, пријавите га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Информишите се о дигиталном насиљу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Коришћење интернета сведите на разумну меру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990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effectLst/>
                <a:latin typeface="Times New Roman" pitchFamily="18" charset="0"/>
                <a:cs typeface="Times New Roman" pitchFamily="18" charset="0"/>
              </a:rPr>
              <a:t>Одаберите здравији начин игре!</a:t>
            </a:r>
            <a:endParaRPr lang="sr-Latn-RS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9698"/>
            <a:ext cx="4038600" cy="3031442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438400"/>
            <a:ext cx="3581400" cy="3047999"/>
          </a:xfrm>
        </p:spPr>
      </p:pic>
    </p:spTree>
    <p:extLst>
      <p:ext uri="{BB962C8B-B14F-4D97-AF65-F5344CB8AC3E}">
        <p14:creationId xmlns:p14="http://schemas.microsoft.com/office/powerpoint/2010/main" val="638119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Хвала на пажњи!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964" y="2819400"/>
            <a:ext cx="4572000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636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>
                <a:effectLst/>
                <a:latin typeface="Times New Roman" pitchFamily="18" charset="0"/>
                <a:cs typeface="Times New Roman" pitchFamily="18" charset="0"/>
              </a:rPr>
              <a:t>ДАН РОЗИХ МАЈИЦА</a:t>
            </a:r>
            <a:endParaRPr lang="sr-Latn-RS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Широм света се последње среде у фебруару обележава као Дан борбе против вршњачког насиља. Све је почело 2007. године, када је група активиста у једној канадској провинцији покренула иницијативу након што је канадски ученик Чарлс Мек Нил у школу дошао са розе мајицом на себи и због тога претрпео ругање и вербално насиље од својих вршњака.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266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>
                <a:effectLst/>
                <a:latin typeface="Times New Roman" pitchFamily="18" charset="0"/>
                <a:cs typeface="Times New Roman" pitchFamily="18" charset="0"/>
              </a:rPr>
              <a:t>ДАН РОЗИХ МАЈИЦА</a:t>
            </a:r>
            <a:endParaRPr lang="sr-Latn-RS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Ученик је розе мајицу обукао у знак подршке мајци оболелој од карцинома дојке. Активисти су купили 50 розе мајица и поделили их његовим вршњацима у школи који су их носили као подршка дечаку. Ученици су почели и сами да долазе у школу облачећи розе мајице, које су тако постале симбол против вршњачког насиља у школама који се широм света обележава последње среде у фебруару.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524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04800"/>
            <a:ext cx="6553200" cy="6149975"/>
          </a:xfrm>
        </p:spPr>
      </p:pic>
    </p:spTree>
    <p:extLst>
      <p:ext uri="{BB962C8B-B14F-4D97-AF65-F5344CB8AC3E}">
        <p14:creationId xmlns:p14="http://schemas.microsoft.com/office/powerpoint/2010/main" val="2338049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b="1" dirty="0" smtClean="0">
                <a:latin typeface="Times New Roman" pitchFamily="18" charset="0"/>
                <a:cs typeface="Times New Roman" pitchFamily="18" charset="0"/>
              </a:rPr>
              <a:t>Дигитално насиље</a:t>
            </a:r>
            <a:endParaRPr lang="sr-Latn-R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Дигитално насиље (енг.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Cyber-bullying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је коришћење дигиталне технологије (интернета и мобилних телефона) са циљем да се друга особа повреди, узнемири, понизи и да јој се нанесе штета</a:t>
            </a:r>
          </a:p>
          <a:p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343400"/>
            <a:ext cx="44196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852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>
                <a:effectLst/>
                <a:latin typeface="Times New Roman" pitchFamily="18" charset="0"/>
                <a:cs typeface="Times New Roman" pitchFamily="18" charset="0"/>
              </a:rPr>
              <a:t>Дигитално и насиље „лицем у лице“</a:t>
            </a:r>
            <a:endParaRPr lang="sr-Latn-RS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Дигитално насиље одликује висок степен анонимности насилне особе или групе; обично се крију иза лажних имена или надимака, бројева телефона, мејл адреса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886200"/>
            <a:ext cx="6019800" cy="280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252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>
                <a:effectLst/>
                <a:latin typeface="Times New Roman" pitchFamily="18" charset="0"/>
                <a:cs typeface="Times New Roman" pitchFamily="18" charset="0"/>
              </a:rPr>
              <a:t>Дигитално и насиље „лицем у лице“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Друга специфичност је стална доступност жртве, могу бити изложене у било које време, на било ком месту, чак и онда када не користе интернет (лажни профили)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 интернет насиље може бити укључен велики број особа, информације се брзо шире, када се једном поставе на интернет, злонамерне информације је тешко уништити и могу се поново злоупотребити</a:t>
            </a:r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48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effectLst/>
                <a:latin typeface="Times New Roman" pitchFamily="18" charset="0"/>
                <a:cs typeface="Times New Roman" pitchFamily="18" charset="0"/>
              </a:rPr>
              <a:t>Оруђа за дигитално насиље</a:t>
            </a:r>
            <a:endParaRPr lang="sr-Latn-RS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Данас се дигитално насиље врши путем: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Социјалних мрежа и платформи за дељење видео садржаја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Смс порука и телефонских позива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Имејлова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Инстант порука и текстуалних порука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Сликовних порука и видео материјала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Причаоница или „соба за четовање“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Блогова и форума</a:t>
            </a:r>
          </a:p>
          <a:p>
            <a:pPr lvl="1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Онлајн видео игара</a:t>
            </a:r>
          </a:p>
          <a:p>
            <a:pPr lvl="1"/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000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>
                <a:effectLst/>
                <a:latin typeface="Times New Roman" pitchFamily="18" charset="0"/>
                <a:cs typeface="Times New Roman" pitchFamily="18" charset="0"/>
              </a:rPr>
              <a:t>Знаци изложености дигиталном насиљу</a:t>
            </a:r>
            <a:endParaRPr lang="sr-Latn-RS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Узнемиреност током или након коришћења интернета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Примењивање додатних мера заштите у вези са коришћењем дигиталних оруђа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Избегавање дружења са вршњацима, одсутност, лоше расположење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Нема мотивације за учење, лошији успех</a:t>
            </a:r>
          </a:p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Избегавање школе, учестали изостанци</a:t>
            </a:r>
          </a:p>
          <a:p>
            <a:endParaRPr lang="sr-Latn-R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03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118</TotalTime>
  <Words>544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Verve</vt:lpstr>
      <vt:lpstr>Дигитално насиље</vt:lpstr>
      <vt:lpstr>ДАН РОЗИХ МАЈИЦА</vt:lpstr>
      <vt:lpstr>ДАН РОЗИХ МАЈИЦА</vt:lpstr>
      <vt:lpstr>PowerPoint Presentation</vt:lpstr>
      <vt:lpstr>Дигитално насиље</vt:lpstr>
      <vt:lpstr>Дигитално и насиље „лицем у лице“</vt:lpstr>
      <vt:lpstr>Дигитално и насиље „лицем у лице“</vt:lpstr>
      <vt:lpstr>Оруђа за дигитално насиље</vt:lpstr>
      <vt:lpstr>Знаци изложености дигиталном насиљу</vt:lpstr>
      <vt:lpstr>Знаци изложености дигиталном насиљу</vt:lpstr>
      <vt:lpstr>Превенција дигиталног насиља</vt:lpstr>
      <vt:lpstr>Шта би ученици требали да знају?</vt:lpstr>
      <vt:lpstr>Шта би ученици требали да знају?</vt:lpstr>
      <vt:lpstr>Одаберите здравији начин игре!</vt:lpstr>
      <vt:lpstr>Хвала на пажњи!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Дигитално насиље</dc:title>
  <dc:creator>Dragica</dc:creator>
  <cp:lastModifiedBy>Dragica</cp:lastModifiedBy>
  <cp:revision>10</cp:revision>
  <dcterms:created xsi:type="dcterms:W3CDTF">2006-08-16T00:00:00Z</dcterms:created>
  <dcterms:modified xsi:type="dcterms:W3CDTF">2021-02-20T17:04:25Z</dcterms:modified>
</cp:coreProperties>
</file>